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7"/>
  </p:notesMasterIdLst>
  <p:sldIdLst>
    <p:sldId id="44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r" initials="Sr" lastIdx="2" clrIdx="0">
    <p:extLst>
      <p:ext uri="{19B8F6BF-5375-455C-9EA6-DF929625EA0E}">
        <p15:presenceInfo xmlns:p15="http://schemas.microsoft.com/office/powerpoint/2012/main" userId="8b1c797b6aa12a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433"/>
    <a:srgbClr val="000D40"/>
    <a:srgbClr val="F0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49392-35C1-4ABF-94AA-7C1A4AB8B3A9}" v="4" dt="2023-03-21T16:02:52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3DFA-4273-4642-B7F4-79B411810221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95802-98DF-4BE2-9024-8B35B3B9F6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EC 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F258FF-30F2-8E4A-A4B7-6EA3A9F44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5AB58B-DFA5-4E14-849A-C58313C9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749" y="2923751"/>
            <a:ext cx="7209034" cy="1311293"/>
          </a:xfrm>
        </p:spPr>
        <p:txBody>
          <a:bodyPr lIns="0" bIns="0" anchor="b">
            <a:normAutofit/>
          </a:bodyPr>
          <a:lstStyle>
            <a:lvl1pPr algn="l">
              <a:defRPr sz="4000">
                <a:solidFill>
                  <a:srgbClr val="CC9433"/>
                </a:solidFill>
                <a:latin typeface="Playfair Display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1557BE-2E1B-4C6D-AE59-F5E642606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749" y="4258459"/>
            <a:ext cx="7209034" cy="898043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latin typeface="Mulish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87D6D71-CEC7-4C3B-AB60-EB2D71E82BF9}"/>
              </a:ext>
            </a:extLst>
          </p:cNvPr>
          <p:cNvCxnSpPr>
            <a:cxnSpLocks/>
          </p:cNvCxnSpPr>
          <p:nvPr userDrawn="1"/>
        </p:nvCxnSpPr>
        <p:spPr>
          <a:xfrm>
            <a:off x="1859717" y="3756298"/>
            <a:ext cx="0" cy="3090333"/>
          </a:xfrm>
          <a:prstGeom prst="line">
            <a:avLst/>
          </a:prstGeom>
          <a:ln w="1905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34D152-0D55-67BE-11F3-65AC5F9EC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7" y="332237"/>
            <a:ext cx="811046" cy="4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Contenu 3 z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82A9CEB-BBE2-4AB1-838A-078FF9EB9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5" y="6218394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649B48-5308-4484-B813-E27EA3AD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49" y="337397"/>
            <a:ext cx="10884448" cy="916334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62B31-7E2D-402B-B4A8-F186CCCD2A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6050" y="1621483"/>
            <a:ext cx="2921484" cy="318944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>
                <a:solidFill>
                  <a:srgbClr val="CC9433"/>
                </a:solidFill>
                <a:latin typeface="Mulish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C8CDA8-8F6F-4BF5-A77A-4F0145A4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49" y="2077644"/>
            <a:ext cx="10884448" cy="3684588"/>
          </a:xfrm>
        </p:spPr>
        <p:txBody>
          <a:bodyPr lIns="0" numCol="3"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buClr>
                <a:srgbClr val="CC9433"/>
              </a:buClr>
              <a:defRPr sz="1200">
                <a:latin typeface="Mulish" pitchFamily="2" charset="0"/>
              </a:defRPr>
            </a:lvl2pPr>
            <a:lvl3pPr>
              <a:buClr>
                <a:srgbClr val="CC9433"/>
              </a:buClr>
              <a:defRPr sz="1200">
                <a:latin typeface="Mulish" pitchFamily="2" charset="0"/>
              </a:defRPr>
            </a:lvl3pPr>
            <a:lvl4pPr>
              <a:buClr>
                <a:srgbClr val="CC9433"/>
              </a:buClr>
              <a:defRPr sz="1200">
                <a:latin typeface="Mulish" pitchFamily="2" charset="0"/>
              </a:defRPr>
            </a:lvl4pPr>
            <a:lvl5pPr>
              <a:buClr>
                <a:srgbClr val="CC9433"/>
              </a:buCl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C92EDB5-E612-4C71-8D8D-B27B6E327D2E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0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Contenu 3 zones + 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B3B04F5-9572-4B3A-9DB4-7EA8D4EBE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6" y="6227222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A39ACD-AE3C-4AE4-AA08-A59E71AF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49" y="366039"/>
            <a:ext cx="10879514" cy="913660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CFC26-4759-4026-A5C3-1E978C0D6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2456" y="1981204"/>
            <a:ext cx="3500434" cy="3984600"/>
          </a:xfrm>
        </p:spPr>
        <p:txBody>
          <a:bodyPr lIns="0">
            <a:normAutofit/>
          </a:bodyPr>
          <a:lstStyle>
            <a:lvl1pPr marL="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1pPr>
            <a:lvl2pPr marL="4572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2pPr>
            <a:lvl3pPr marL="9144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3pPr>
            <a:lvl4pPr marL="13716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4pPr>
            <a:lvl5pPr marL="18288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9D75EF-0B54-424E-B1D3-87C441DC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5" y="1981205"/>
            <a:ext cx="3361688" cy="3998394"/>
          </a:xfrm>
        </p:spPr>
        <p:txBody>
          <a:bodyPr lIns="0">
            <a:normAutofit/>
          </a:bodyPr>
          <a:lstStyle>
            <a:lvl1pPr marL="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1pPr>
            <a:lvl2pPr marL="4572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2pPr>
            <a:lvl3pPr marL="9144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3pPr>
            <a:lvl4pPr marL="13716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4pPr>
            <a:lvl5pPr marL="18288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21D81-27A5-47C9-A6D4-6FD922D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238" y="628240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AGO 22 MAI 2023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72D09D2-BDFF-43E6-8040-A52003EFF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1614466"/>
            <a:ext cx="3500435" cy="4351359"/>
          </a:xfrm>
        </p:spPr>
        <p:txBody>
          <a:bodyPr lIns="0"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buClr>
                <a:srgbClr val="CC9433"/>
              </a:buClr>
              <a:defRPr sz="1200">
                <a:latin typeface="Mulish" pitchFamily="2" charset="0"/>
              </a:defRPr>
            </a:lvl2pPr>
            <a:lvl3pPr>
              <a:buClr>
                <a:srgbClr val="CC9433"/>
              </a:buClr>
              <a:defRPr sz="1200">
                <a:latin typeface="Mulish" pitchFamily="2" charset="0"/>
              </a:defRPr>
            </a:lvl3pPr>
            <a:lvl4pPr>
              <a:buClr>
                <a:srgbClr val="CC9433"/>
              </a:buClr>
              <a:defRPr sz="1200">
                <a:latin typeface="Mulish" pitchFamily="2" charset="0"/>
              </a:defRPr>
            </a:lvl4pPr>
            <a:lvl5pPr>
              <a:buClr>
                <a:srgbClr val="CC9433"/>
              </a:buCl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DF818F7-912D-4984-97D3-52A015A5197E}"/>
              </a:ext>
            </a:extLst>
          </p:cNvPr>
          <p:cNvCxnSpPr>
            <a:cxnSpLocks/>
          </p:cNvCxnSpPr>
          <p:nvPr userDrawn="1"/>
        </p:nvCxnSpPr>
        <p:spPr>
          <a:xfrm>
            <a:off x="676104" y="6109758"/>
            <a:ext cx="10829459" cy="0"/>
          </a:xfrm>
          <a:prstGeom prst="line">
            <a:avLst/>
          </a:prstGeom>
          <a:ln w="9525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6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Contenu 2 zo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B3B04F5-9572-4B3A-9DB4-7EA8D4EBE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" y="6227222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A39ACD-AE3C-4AE4-AA08-A59E71AF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49" y="384327"/>
            <a:ext cx="10828994" cy="913660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9D75EF-0B54-424E-B1D3-87C441DC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5" y="2370415"/>
            <a:ext cx="3366622" cy="3181346"/>
          </a:xfrm>
        </p:spPr>
        <p:txBody>
          <a:bodyPr>
            <a:normAutofit/>
          </a:bodyPr>
          <a:lstStyle>
            <a:lvl1pPr marL="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1pPr>
            <a:lvl2pPr marL="4572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2pPr>
            <a:lvl3pPr marL="9144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3pPr>
            <a:lvl4pPr marL="13716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4pPr>
            <a:lvl5pPr marL="18288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72D09D2-BDFF-43E6-8040-A52003EFF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2456" y="2056092"/>
            <a:ext cx="3500435" cy="3495669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buClr>
                <a:srgbClr val="CC9433"/>
              </a:buClr>
              <a:defRPr sz="1200">
                <a:latin typeface="Mulish" pitchFamily="2" charset="0"/>
              </a:defRPr>
            </a:lvl2pPr>
            <a:lvl3pPr>
              <a:buClr>
                <a:srgbClr val="CC9433"/>
              </a:buClr>
              <a:defRPr sz="1200">
                <a:latin typeface="Mulish" pitchFamily="2" charset="0"/>
              </a:defRPr>
            </a:lvl3pPr>
            <a:lvl4pPr>
              <a:buClr>
                <a:srgbClr val="CC9433"/>
              </a:buClr>
              <a:defRPr sz="1200">
                <a:latin typeface="Mulish" pitchFamily="2" charset="0"/>
              </a:defRPr>
            </a:lvl4pPr>
            <a:lvl5pPr>
              <a:buClr>
                <a:srgbClr val="CC9433"/>
              </a:buCl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7048D80-C077-4785-AEA8-5DDB4E523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038" y="2056089"/>
            <a:ext cx="3500437" cy="3495675"/>
          </a:xfr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D911A72-86A3-4DC8-8366-F40C0C5D8361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7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Contenu 2 zones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C5A94E5-78E1-43EE-9749-3F00A0120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" y="6227222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649B48-5308-4484-B813-E27EA3AD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7" y="358360"/>
            <a:ext cx="10884448" cy="913660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DE68A6-4EDC-4B29-8176-9445AC7FBF7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6979" y="2056089"/>
            <a:ext cx="3459617" cy="36507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1" i="0">
                <a:solidFill>
                  <a:srgbClr val="CC9433"/>
                </a:solidFill>
                <a:latin typeface="Mulish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3DB374-A10A-4612-B90E-C5C586333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6978" y="2505075"/>
            <a:ext cx="7083519" cy="3046689"/>
          </a:xfrm>
        </p:spPr>
        <p:txBody>
          <a:bodyPr lIns="0" numCol="2"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 "/>
              </a:defRPr>
            </a:lvl1pPr>
            <a:lvl2pPr>
              <a:buClr>
                <a:srgbClr val="CC9433"/>
              </a:buClr>
              <a:defRPr sz="1200">
                <a:latin typeface="Mulish "/>
              </a:defRPr>
            </a:lvl2pPr>
            <a:lvl3pPr>
              <a:buClr>
                <a:srgbClr val="CC9433"/>
              </a:buClr>
              <a:defRPr sz="1200">
                <a:latin typeface="Mulish "/>
              </a:defRPr>
            </a:lvl3pPr>
            <a:lvl4pPr>
              <a:buClr>
                <a:srgbClr val="CC9433"/>
              </a:buClr>
              <a:defRPr sz="1200">
                <a:latin typeface="Mulish "/>
              </a:defRPr>
            </a:lvl4pPr>
            <a:lvl5pPr>
              <a:buClr>
                <a:srgbClr val="CC9433"/>
              </a:buClr>
              <a:defRPr sz="1200">
                <a:latin typeface="Mulish 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12">
            <a:extLst>
              <a:ext uri="{FF2B5EF4-FFF2-40B4-BE49-F238E27FC236}">
                <a16:creationId xmlns:a16="http://schemas.microsoft.com/office/drawing/2014/main" id="{5DB15687-C9F2-48C9-BB6B-EB6C9AB85A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038" y="2056089"/>
            <a:ext cx="3500437" cy="3495675"/>
          </a:xfrm>
        </p:spPr>
        <p:txBody>
          <a:bodyPr/>
          <a:lstStyle/>
          <a:p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F653634-9E9E-4C21-B1B4-20052A5BA6A6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6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Contenu 2 zones +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extérieur, personne, eau, habits&#10;&#10;Description générée automatiquement">
            <a:extLst>
              <a:ext uri="{FF2B5EF4-FFF2-40B4-BE49-F238E27FC236}">
                <a16:creationId xmlns:a16="http://schemas.microsoft.com/office/drawing/2014/main" id="{6F218A3E-017A-48A4-AED5-36A6CBE5B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13000"/>
          <a:stretch/>
        </p:blipFill>
        <p:spPr>
          <a:xfrm>
            <a:off x="64008" y="1596309"/>
            <a:ext cx="3483864" cy="3955452"/>
          </a:xfrm>
          <a:prstGeom prst="rect">
            <a:avLst/>
          </a:prstGeom>
        </p:spPr>
      </p:pic>
      <p:pic>
        <p:nvPicPr>
          <p:cNvPr id="12" name="Image 11" descr="Une image contenant hache&#10;&#10;Description générée automatiquement">
            <a:extLst>
              <a:ext uri="{FF2B5EF4-FFF2-40B4-BE49-F238E27FC236}">
                <a16:creationId xmlns:a16="http://schemas.microsoft.com/office/drawing/2014/main" id="{AB524E08-B6F1-410A-8A6E-D8A039B84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6748" b="21406"/>
          <a:stretch/>
        </p:blipFill>
        <p:spPr>
          <a:xfrm>
            <a:off x="-1" y="1601552"/>
            <a:ext cx="4045767" cy="39502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B04F5-9572-4B3A-9DB4-7EA8D4EBE2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" y="6227222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A39ACD-AE3C-4AE4-AA08-A59E71AF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81" y="347751"/>
            <a:ext cx="10828994" cy="913660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9D75EF-0B54-424E-B1D3-87C441DC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5" y="2370415"/>
            <a:ext cx="3366622" cy="3181346"/>
          </a:xfrm>
        </p:spPr>
        <p:txBody>
          <a:bodyPr>
            <a:normAutofit/>
          </a:bodyPr>
          <a:lstStyle>
            <a:lvl1pPr marL="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1pPr>
            <a:lvl2pPr marL="4572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2pPr>
            <a:lvl3pPr marL="9144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3pPr>
            <a:lvl4pPr marL="13716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4pPr>
            <a:lvl5pPr marL="18288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72D09D2-BDFF-43E6-8040-A52003EFF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2456" y="2056092"/>
            <a:ext cx="3500435" cy="3495669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F5AEE94-664C-4302-8312-22335A78A262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0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Congr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brosse, outil&#10;&#10;Description générée automatiquement">
            <a:extLst>
              <a:ext uri="{FF2B5EF4-FFF2-40B4-BE49-F238E27FC236}">
                <a16:creationId xmlns:a16="http://schemas.microsoft.com/office/drawing/2014/main" id="{8F19E10B-FAFE-4B92-B1FC-5657DA6E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828"/>
          <a:stretch/>
        </p:blipFill>
        <p:spPr>
          <a:xfrm>
            <a:off x="5902388" y="0"/>
            <a:ext cx="628961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E7CE36-63E4-4973-9529-D3DCAA624B72}"/>
              </a:ext>
            </a:extLst>
          </p:cNvPr>
          <p:cNvSpPr/>
          <p:nvPr userDrawn="1"/>
        </p:nvSpPr>
        <p:spPr>
          <a:xfrm>
            <a:off x="5902388" y="0"/>
            <a:ext cx="6302228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43F39-5317-4FCB-BB70-E444FBED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6" y="338717"/>
            <a:ext cx="10952520" cy="859127"/>
          </a:xfrm>
          <a:ln>
            <a:noFill/>
          </a:ln>
        </p:spPr>
        <p:txBody>
          <a:bodyPr lIns="0">
            <a:normAutofit/>
          </a:bodyPr>
          <a:lstStyle>
            <a:lvl1pPr>
              <a:defRPr sz="29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72209CFA-3A85-462E-BD24-8AD8AA28E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49" y="1484597"/>
            <a:ext cx="9279950" cy="7762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433"/>
              </a:buClr>
              <a:buNone/>
              <a:defRPr sz="1400">
                <a:latin typeface="Mulish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32C682B-C82B-4F98-9E91-141E8CCF92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6230018"/>
            <a:ext cx="487681" cy="475489"/>
          </a:xfrm>
          <a:prstGeom prst="rect">
            <a:avLst/>
          </a:prstGeom>
        </p:spPr>
      </p:pic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B3DF757F-E0EC-4FE9-AD05-EE8439551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049" y="2454886"/>
            <a:ext cx="3296664" cy="3289422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FE66B6D0-F6C1-4287-A801-C3502EF077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9828" y="2454882"/>
            <a:ext cx="3441699" cy="3289423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5E4A1CC-0C14-4EDC-8CEE-2549C316BF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18643" y="2454884"/>
            <a:ext cx="3359926" cy="3289422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E202FF3-E588-4FF6-BDBF-D801D49C416A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4167E3-76AB-4718-BB7B-905A2748ED56}"/>
              </a:ext>
            </a:extLst>
          </p:cNvPr>
          <p:cNvSpPr/>
          <p:nvPr userDrawn="1"/>
        </p:nvSpPr>
        <p:spPr>
          <a:xfrm>
            <a:off x="6206067" y="0"/>
            <a:ext cx="598593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1BBB5E-7AD1-97E2-36FD-09C69715D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87" y="6144556"/>
            <a:ext cx="1210056" cy="6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8EFDA-5D07-4CB0-A06D-537EE0CF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E1779F-6FBD-4629-B7BF-4C65DAACD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445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9F83F-D802-4E28-BB2A-E5163A45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FF8ED7-9B2C-48F8-8F19-7B8DD508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1ABA78-CE7C-4597-9B70-446FDF19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9F7B91-8E9F-40F7-8DEA-5D13236CE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BC7298-5C93-46B8-956A-0D7C2000E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3416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F4602-8DE3-4F0A-B5F7-A9923371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390CED-7740-4087-BCA1-5782FE43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397172-C6D9-4857-B942-70ED7DFC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28C405-3C50-4383-8C71-0194D88B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760" y="6273577"/>
            <a:ext cx="138286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16533F-A426-4210-8BAF-4608F0A6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E5C93-0C61-4675-A70C-1F1BF8D2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7670-8EF1-4031-95C3-0E8E151D0C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2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10B3D-10C9-4527-849E-38E44531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ABF4E-6FF1-4FA2-9A32-F5354FA4B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088DAA-A890-43EB-AEF9-DF0A5F627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77D7A7-5C16-4088-9803-ED4E4408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760" y="6273577"/>
            <a:ext cx="138286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CB316A-FA63-4F8A-9B4E-8B0CA106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0107F8-2B48-480F-B4CE-367024D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7670-8EF1-4031-95C3-0E8E151D0C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EC Contenu 2 zones +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extérieur, personne, eau, habits&#10;&#10;Description générée automatiquement">
            <a:extLst>
              <a:ext uri="{FF2B5EF4-FFF2-40B4-BE49-F238E27FC236}">
                <a16:creationId xmlns:a16="http://schemas.microsoft.com/office/drawing/2014/main" id="{6F218A3E-017A-48A4-AED5-36A6CBE5B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13000"/>
          <a:stretch/>
        </p:blipFill>
        <p:spPr>
          <a:xfrm>
            <a:off x="64008" y="1596309"/>
            <a:ext cx="3483864" cy="3955452"/>
          </a:xfrm>
          <a:prstGeom prst="rect">
            <a:avLst/>
          </a:prstGeom>
        </p:spPr>
      </p:pic>
      <p:pic>
        <p:nvPicPr>
          <p:cNvPr id="12" name="Image 11" descr="Une image contenant hache&#10;&#10;Description générée automatiquement">
            <a:extLst>
              <a:ext uri="{FF2B5EF4-FFF2-40B4-BE49-F238E27FC236}">
                <a16:creationId xmlns:a16="http://schemas.microsoft.com/office/drawing/2014/main" id="{AB524E08-B6F1-410A-8A6E-D8A039B84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6748" b="21406"/>
          <a:stretch/>
        </p:blipFill>
        <p:spPr>
          <a:xfrm>
            <a:off x="-1" y="1601552"/>
            <a:ext cx="4045767" cy="39502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B04F5-9572-4B3A-9DB4-7EA8D4EBE2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" y="6227222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A39ACD-AE3C-4AE4-AA08-A59E71AF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81" y="347751"/>
            <a:ext cx="10828994" cy="913660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rgbClr val="CC9433"/>
                </a:solidFill>
                <a:latin typeface="Playfair Display S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9D75EF-0B54-424E-B1D3-87C441DC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5" y="2370415"/>
            <a:ext cx="3366622" cy="3181346"/>
          </a:xfrm>
        </p:spPr>
        <p:txBody>
          <a:bodyPr>
            <a:normAutofit/>
          </a:bodyPr>
          <a:lstStyle>
            <a:lvl1pPr marL="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1pPr>
            <a:lvl2pPr marL="4572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2pPr>
            <a:lvl3pPr marL="9144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3pPr>
            <a:lvl4pPr marL="13716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4pPr>
            <a:lvl5pPr marL="1828800" indent="0">
              <a:lnSpc>
                <a:spcPts val="1540"/>
              </a:lnSpc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C0359-7613-46B3-8AFE-0BC49949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0817" y="6282403"/>
            <a:ext cx="138286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ulish" pitchFamily="2" charset="0"/>
              </a:defRPr>
            </a:lvl1pPr>
          </a:lstStyle>
          <a:p>
            <a:r>
              <a:rPr lang="fr-FR" dirty="0"/>
              <a:t>22 mai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21D81-27A5-47C9-A6D4-6FD922D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6111" y="628240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AGO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72D09D2-BDFF-43E6-8040-A52003EFF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2456" y="2056092"/>
            <a:ext cx="3500435" cy="3495669"/>
          </a:xfrm>
        </p:spPr>
        <p:txBody>
          <a:bodyPr>
            <a:normAutofit/>
          </a:bodyPr>
          <a:lstStyle>
            <a:lvl1pPr marL="144000" indent="-144000">
              <a:lnSpc>
                <a:spcPts val="1540"/>
              </a:lnSpc>
              <a:buClr>
                <a:srgbClr val="CC9433"/>
              </a:buClr>
              <a:defRPr sz="12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F5AEE94-664C-4302-8312-22335A78A262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7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B0081-AF52-492A-94BC-80E5225A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BFBFB2-4ED8-4188-85CC-7FD5216D5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7FAEB7-98AA-48F8-8732-F53F0E9D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760" y="6273577"/>
            <a:ext cx="138286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70D2B2-3438-46E5-8AAC-E01FDBD9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0E4C2-74DC-4A53-BD80-D377739A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7670-8EF1-4031-95C3-0E8E151D0C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1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7B2767-18C6-49AC-9E9F-DB8AC6F6D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15BF7B-E0CC-4637-A302-592AAC91C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02D56-2571-4D27-85B0-A855769D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760" y="6273577"/>
            <a:ext cx="138286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A3A356-3937-46FD-8162-981EA7D9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B1F0-8C2B-4A8B-AFFA-F43AFB1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7670-8EF1-4031-95C3-0E8E151D0C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2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C9BC7-E68A-48C7-A688-70B43A90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29FFD-1F2E-47A3-ADA7-6AEA4B20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00BEBB-4F06-447E-AA91-B1AED134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0119C-8B2A-4C42-A0BF-53BA45FA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CBAE6-6CC0-48AD-8701-C5B508CF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60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DAA4C-DA1E-444E-8762-0AF2DD70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E06AE3-BD9E-40C0-BBEC-2E26CE4E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5F535-94DE-406B-A460-07ABD1DE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56FC8F-60DA-4EC7-BCC7-F6D46B38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C77BCE-0092-41FC-9220-A65B306C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276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39CFC-83E5-4B20-B31C-A53DA28A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1F398-1AEF-419F-A2CD-E1639B1C6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86AFC-CCB3-449C-AD52-604CEC7DD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F7A2A7-4F2A-4D10-9252-EE0B3930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38E032-2AB2-4471-809A-8E00179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2DD050-6B87-4489-90A8-7A93190B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847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9B48-5308-4484-B813-E27EA3AD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62B31-7E2D-402B-B4A8-F186CCCD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C8CDA8-8F6F-4BF5-A77A-4F0145A4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DE68A6-4EDC-4B29-8176-9445AC7FB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3DB374-A10A-4612-B90E-C5C586333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47AB9B-7D32-4D16-A8EA-03256A22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009FF6-D26A-4A57-B6A9-756EF10E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3C5437-4848-4877-97EA-38122DD2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54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5E2C0-05D3-4CCC-9B59-D87E3D24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DA966-672F-44EC-9E16-2E20A8CD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FED232-C715-4368-BC24-888948C8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80EDFD-4951-4725-9523-BE5BDB3C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537893-BD87-48ED-BC28-450797B6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5061AE-7E4C-447B-8B22-712D4DD6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5DF4CF-8586-45C8-9691-244A2E6D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07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17FB0-95CF-4EE7-9E56-CB92773F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322961-AD30-47F9-9716-F8599BEA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DA8E8-869E-4CCB-93F7-3AC2D6295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AF920-2D00-4B5A-A78C-EF8C2D4A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48033F-6BCE-4373-98B3-7630F3BB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DF8555-47AD-4EB5-BEAC-0B6E24F0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48C2324-07FC-47B8-823A-8744E2661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3" y="6230017"/>
            <a:ext cx="487681" cy="4754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39A9A9-FBDC-4A51-AFFE-29D772D6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329984"/>
            <a:ext cx="5571194" cy="913660"/>
          </a:xfrm>
        </p:spPr>
        <p:txBody>
          <a:bodyPr lIns="0" anchor="t">
            <a:normAutofit/>
          </a:bodyPr>
          <a:lstStyle>
            <a:lvl1pPr>
              <a:defRPr sz="2800" b="0">
                <a:latin typeface="Playfair Display bold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EA41-3EC0-4AEA-B7EB-5591FB03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096" y="6239161"/>
            <a:ext cx="1619037" cy="420309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3C67EC-0CD4-4B45-A727-8DBF65D9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181" y="6257606"/>
            <a:ext cx="2542371" cy="420309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 dirty="0"/>
              <a:t>AGO 22 Mai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01BC31-5FAC-407A-B331-F8E2AE94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812" y="6248304"/>
            <a:ext cx="473468" cy="420309"/>
          </a:xfrm>
        </p:spPr>
        <p:txBody>
          <a:bodyPr/>
          <a:lstStyle>
            <a:lvl1pPr>
              <a:defRPr sz="900">
                <a:latin typeface="Mulish" pitchFamily="2" charset="0"/>
              </a:defRPr>
            </a:lvl1pPr>
          </a:lstStyle>
          <a:p>
            <a:pPr algn="ctr"/>
            <a:r>
              <a:rPr lang="fr-FR"/>
              <a:t>3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7C70803-B01F-4FC7-BD82-D7E937198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0" y="1361284"/>
            <a:ext cx="3720623" cy="117532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205C5DD-83DC-4562-B555-D4A5FB3BCC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0" y="2965451"/>
            <a:ext cx="3720623" cy="1175322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Mulish" pitchFamily="2" charset="0"/>
              </a:defRPr>
            </a:lvl1pPr>
            <a:lvl2pPr>
              <a:defRPr sz="1200">
                <a:latin typeface="Mulish" pitchFamily="2" charset="0"/>
              </a:defRPr>
            </a:lvl2pPr>
            <a:lvl3pPr>
              <a:defRPr sz="1200">
                <a:latin typeface="Mulish" pitchFamily="2" charset="0"/>
              </a:defRPr>
            </a:lvl3pPr>
            <a:lvl4pPr>
              <a:defRPr sz="1200">
                <a:latin typeface="Mulish" pitchFamily="2" charset="0"/>
              </a:defRPr>
            </a:lvl4pPr>
            <a:lvl5pPr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86DDA45-F16F-434E-A263-1444E702B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0" y="4569618"/>
            <a:ext cx="3720623" cy="1175319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Mulish" pitchFamily="2" charset="0"/>
              </a:defRPr>
            </a:lvl1pPr>
            <a:lvl2pPr marL="457200" indent="0">
              <a:buNone/>
              <a:defRPr sz="1200">
                <a:latin typeface="Mulish" pitchFamily="2" charset="0"/>
              </a:defRPr>
            </a:lvl2pPr>
            <a:lvl3pPr marL="914400" indent="0">
              <a:buNone/>
              <a:defRPr sz="1200">
                <a:latin typeface="Mulish" pitchFamily="2" charset="0"/>
              </a:defRPr>
            </a:lvl3pPr>
            <a:lvl4pPr marL="1371600" indent="0">
              <a:buNone/>
              <a:defRPr sz="1200">
                <a:latin typeface="Mulish" pitchFamily="2" charset="0"/>
              </a:defRPr>
            </a:lvl4pPr>
            <a:lvl5pPr marL="1828800" indent="0">
              <a:buNone/>
              <a:defRPr sz="12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7136222-1E5D-4AB0-ABAD-718F68E6F110}"/>
              </a:ext>
            </a:extLst>
          </p:cNvPr>
          <p:cNvCxnSpPr>
            <a:cxnSpLocks/>
          </p:cNvCxnSpPr>
          <p:nvPr userDrawn="1"/>
        </p:nvCxnSpPr>
        <p:spPr>
          <a:xfrm>
            <a:off x="5425440" y="2730079"/>
            <a:ext cx="3720623" cy="0"/>
          </a:xfrm>
          <a:prstGeom prst="line">
            <a:avLst/>
          </a:prstGeom>
          <a:ln w="9525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32A830C-6026-49F1-9222-0161BF09088F}"/>
              </a:ext>
            </a:extLst>
          </p:cNvPr>
          <p:cNvCxnSpPr>
            <a:cxnSpLocks/>
          </p:cNvCxnSpPr>
          <p:nvPr userDrawn="1"/>
        </p:nvCxnSpPr>
        <p:spPr>
          <a:xfrm>
            <a:off x="5440414" y="4333144"/>
            <a:ext cx="3705649" cy="0"/>
          </a:xfrm>
          <a:prstGeom prst="line">
            <a:avLst/>
          </a:prstGeom>
          <a:ln w="9525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C8B8FAF-1089-4629-95AA-48E0A7F6DA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629" y="1335605"/>
            <a:ext cx="555169" cy="33609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F41BEBE-034F-4C59-ADBD-C77BEF7A3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629" y="2936113"/>
            <a:ext cx="555169" cy="3365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B6E2511-88CC-4D5A-99C4-9C0E5B32A5FA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85AAB62-B388-44AB-86B2-C2629FE0F9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2175" y="4537075"/>
            <a:ext cx="555625" cy="3365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sz="2000" dirty="0"/>
              <a:t>N°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88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33D1F-D79E-4178-85EF-8D615E311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0E7526-060D-445B-B79C-9F7008364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ED1AE5-DFA6-4ED8-87D2-CDF88C028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F72C1-A063-45CC-A3FF-EBA4BC9A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25D1E1-B80B-49AC-A3AD-64396A0B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47A97-11E1-4C40-A1C9-142ACD04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2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919A1-2502-4451-B434-5D83C04A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FC534C-A3FA-49E7-BB11-EFA0FAA4D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B6DFE8-2DDB-4E0B-A4F8-10CACF02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9B9B4-A9EB-42AF-9546-FD53FC8A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C87E6-B277-401C-9E83-07081FA8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6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4CED29-F51C-43B3-B88F-8D806255B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789BB1-C4F4-4E75-A7F9-3B898C01F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F9E19-5419-4096-BABB-898B07FF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AD575-36A1-4FD4-9446-09F65DDB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79427-FECE-41E5-8639-AB8C398F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0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Page titr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2B4D0E3-9001-47BD-A114-DAF7E471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7" y="6245984"/>
            <a:ext cx="487681" cy="475489"/>
          </a:xfrm>
          <a:prstGeom prst="rect">
            <a:avLst/>
          </a:prstGeom>
        </p:spPr>
      </p:pic>
      <p:pic>
        <p:nvPicPr>
          <p:cNvPr id="8" name="Image 7" descr="Une image contenant texte, équipement électronique, afficher, capture d’écran&#10;&#10;Description générée automatiquement">
            <a:extLst>
              <a:ext uri="{FF2B5EF4-FFF2-40B4-BE49-F238E27FC236}">
                <a16:creationId xmlns:a16="http://schemas.microsoft.com/office/drawing/2014/main" id="{62BAA351-F720-4FBB-9EAD-89F84FE03C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54" y="2252662"/>
            <a:ext cx="5972175" cy="117633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Playfair Display" pitchFamily="2" charset="0"/>
              </a:defRPr>
            </a:lvl1pPr>
          </a:lstStyle>
          <a:p>
            <a:r>
              <a:rPr lang="fr-FR" dirty="0"/>
              <a:t>Titre du chapitre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054" y="3467056"/>
            <a:ext cx="5972174" cy="697819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ulish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chapitre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4884" y="6285198"/>
            <a:ext cx="138684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292" y="6301165"/>
            <a:ext cx="4114800" cy="365125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959" y="6285199"/>
            <a:ext cx="440436" cy="365125"/>
          </a:xfrm>
        </p:spPr>
        <p:txBody>
          <a:bodyPr/>
          <a:lstStyle>
            <a:lvl1pPr algn="ctr">
              <a:defRPr sz="900">
                <a:latin typeface="Mulish" pitchFamily="2" charset="0"/>
              </a:defRPr>
            </a:lvl1pPr>
          </a:lstStyle>
          <a:p>
            <a:fld id="{D1E5D9DC-C1C4-40BA-928B-EA04A4D77D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4A6010-6360-4A0C-8F3B-F75821FD2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2632984"/>
            <a:ext cx="1466169" cy="925512"/>
          </a:xfrm>
        </p:spPr>
        <p:txBody>
          <a:bodyPr anchor="b">
            <a:noAutofit/>
          </a:bodyPr>
          <a:lstStyle>
            <a:lvl1pPr marL="0" indent="0" algn="r">
              <a:buNone/>
              <a:defRPr sz="8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548395C-7EF2-462F-926A-F86F96B5DF42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Page titr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2B4D0E3-9001-47BD-A114-DAF7E471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6" y="6244797"/>
            <a:ext cx="487681" cy="4754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CF4039-FE52-4245-BCBD-F4A6DDE498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54" y="2252662"/>
            <a:ext cx="5972175" cy="117633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Playfair Display" pitchFamily="2" charset="0"/>
              </a:defRPr>
            </a:lvl1pPr>
          </a:lstStyle>
          <a:p>
            <a:r>
              <a:rPr lang="fr-FR" dirty="0"/>
              <a:t>Titre du chapitre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054" y="3467056"/>
            <a:ext cx="5972174" cy="697819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ulish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chapitre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028" y="6306373"/>
            <a:ext cx="138684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325" y="6299980"/>
            <a:ext cx="4114800" cy="365125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960" y="6306373"/>
            <a:ext cx="440436" cy="365125"/>
          </a:xfrm>
        </p:spPr>
        <p:txBody>
          <a:bodyPr/>
          <a:lstStyle>
            <a:lvl1pPr algn="ctr">
              <a:defRPr sz="900">
                <a:latin typeface="Mulish" pitchFamily="2" charset="0"/>
              </a:defRPr>
            </a:lvl1pPr>
          </a:lstStyle>
          <a:p>
            <a:fld id="{D1E5D9DC-C1C4-40BA-928B-EA04A4D77D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4A6010-6360-4A0C-8F3B-F75821FD2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2632984"/>
            <a:ext cx="1466169" cy="925512"/>
          </a:xfrm>
        </p:spPr>
        <p:txBody>
          <a:bodyPr anchor="b">
            <a:noAutofit/>
          </a:bodyPr>
          <a:lstStyle>
            <a:lvl1pPr marL="0" indent="0" algn="r">
              <a:buNone/>
              <a:defRPr sz="8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BC34342-A7A6-4329-8DCD-A813CEB42E14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8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Page titr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2B4D0E3-9001-47BD-A114-DAF7E471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2" y="6230016"/>
            <a:ext cx="487681" cy="475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81E7AB-5B53-4FFA-81A0-720D008489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54" y="2252662"/>
            <a:ext cx="5972175" cy="117633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Playfair Display" pitchFamily="2" charset="0"/>
              </a:defRPr>
            </a:lvl1pPr>
          </a:lstStyle>
          <a:p>
            <a:r>
              <a:rPr lang="fr-FR" dirty="0"/>
              <a:t>Titre du chapitre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054" y="3467056"/>
            <a:ext cx="5972174" cy="697819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ulish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chapitre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028" y="6306373"/>
            <a:ext cx="138684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325" y="6285199"/>
            <a:ext cx="4114800" cy="365125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960" y="6306373"/>
            <a:ext cx="440436" cy="365125"/>
          </a:xfrm>
        </p:spPr>
        <p:txBody>
          <a:bodyPr/>
          <a:lstStyle>
            <a:lvl1pPr algn="ctr">
              <a:defRPr sz="900">
                <a:latin typeface="Mulish" pitchFamily="2" charset="0"/>
              </a:defRPr>
            </a:lvl1pPr>
          </a:lstStyle>
          <a:p>
            <a:fld id="{D1E5D9DC-C1C4-40BA-928B-EA04A4D77D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4A6010-6360-4A0C-8F3B-F75821FD2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2632984"/>
            <a:ext cx="1466169" cy="925512"/>
          </a:xfrm>
        </p:spPr>
        <p:txBody>
          <a:bodyPr anchor="b">
            <a:noAutofit/>
          </a:bodyPr>
          <a:lstStyle>
            <a:lvl1pPr marL="0" indent="0" algn="r">
              <a:buNone/>
              <a:defRPr sz="8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57CE130-163C-4B8E-AE66-52FF4B94C2DF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Page titr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2B4D0E3-9001-47BD-A114-DAF7E471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0" y="6230017"/>
            <a:ext cx="487681" cy="4754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AF0C2A-4475-4798-B021-D6F1A7792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54" y="2252662"/>
            <a:ext cx="5972175" cy="117633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Playfair Display" pitchFamily="2" charset="0"/>
              </a:defRPr>
            </a:lvl1pPr>
          </a:lstStyle>
          <a:p>
            <a:r>
              <a:rPr lang="fr-FR" dirty="0"/>
              <a:t>Titre du chapitre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054" y="3467056"/>
            <a:ext cx="5972174" cy="697819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ulish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chapitre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0249" y="6285197"/>
            <a:ext cx="138684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6" y="6285198"/>
            <a:ext cx="4114800" cy="365125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887" y="6285196"/>
            <a:ext cx="440436" cy="365125"/>
          </a:xfrm>
        </p:spPr>
        <p:txBody>
          <a:bodyPr/>
          <a:lstStyle>
            <a:lvl1pPr algn="ctr">
              <a:defRPr sz="900">
                <a:latin typeface="Mulish" pitchFamily="2" charset="0"/>
              </a:defRPr>
            </a:lvl1pPr>
          </a:lstStyle>
          <a:p>
            <a:fld id="{D1E5D9DC-C1C4-40BA-928B-EA04A4D77D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4A6010-6360-4A0C-8F3B-F75821FD2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2632984"/>
            <a:ext cx="1466169" cy="925512"/>
          </a:xfrm>
        </p:spPr>
        <p:txBody>
          <a:bodyPr anchor="b">
            <a:noAutofit/>
          </a:bodyPr>
          <a:lstStyle>
            <a:lvl1pPr marL="0" indent="0" algn="r">
              <a:buNone/>
              <a:defRPr sz="8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764BDEF-6A88-42DC-83EC-DA18DCF529A3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Page titr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2B4D0E3-9001-47BD-A114-DAF7E471E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2" y="6230017"/>
            <a:ext cx="487681" cy="475489"/>
          </a:xfrm>
          <a:prstGeom prst="rect">
            <a:avLst/>
          </a:prstGeom>
        </p:spPr>
      </p:pic>
      <p:pic>
        <p:nvPicPr>
          <p:cNvPr id="11" name="Image 10" descr="Une image contenant texte, équipement électronique, afficher, capture d’écran&#10;&#10;Description générée automatiquement">
            <a:extLst>
              <a:ext uri="{FF2B5EF4-FFF2-40B4-BE49-F238E27FC236}">
                <a16:creationId xmlns:a16="http://schemas.microsoft.com/office/drawing/2014/main" id="{655FDF8D-ECE1-4A1A-9F9F-0CE73EBFEA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0D9C-283E-421D-9D57-0F004BC51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054" y="2252662"/>
            <a:ext cx="5972175" cy="117633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Playfair Display" pitchFamily="2" charset="0"/>
              </a:defRPr>
            </a:lvl1pPr>
          </a:lstStyle>
          <a:p>
            <a:r>
              <a:rPr lang="fr-FR" dirty="0"/>
              <a:t>Titre du chapitre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CDA3A-9428-4158-BAB8-C46D51AC74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054" y="3467056"/>
            <a:ext cx="5972174" cy="697819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ulish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chapitre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C003-E00D-4AB1-B7F3-8D5B1E5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6596" y="6285198"/>
            <a:ext cx="138684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Mulish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C8E5-78FB-40F1-8897-0D6303C8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469" y="6285198"/>
            <a:ext cx="4114800" cy="365125"/>
          </a:xfrm>
        </p:spPr>
        <p:txBody>
          <a:bodyPr/>
          <a:lstStyle>
            <a:lvl1pPr algn="l">
              <a:defRPr sz="900">
                <a:latin typeface="Mulish" pitchFamily="2" charset="0"/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8760A-FEF4-4F59-91F4-DC62A6F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887" y="6285197"/>
            <a:ext cx="440436" cy="365125"/>
          </a:xfrm>
        </p:spPr>
        <p:txBody>
          <a:bodyPr/>
          <a:lstStyle>
            <a:lvl1pPr algn="ctr">
              <a:defRPr sz="900">
                <a:latin typeface="Mulish" pitchFamily="2" charset="0"/>
              </a:defRPr>
            </a:lvl1pPr>
          </a:lstStyle>
          <a:p>
            <a:fld id="{D1E5D9DC-C1C4-40BA-928B-EA04A4D77DB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4A6010-6360-4A0C-8F3B-F75821FD2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2632984"/>
            <a:ext cx="1466169" cy="925512"/>
          </a:xfrm>
        </p:spPr>
        <p:txBody>
          <a:bodyPr anchor="b">
            <a:noAutofit/>
          </a:bodyPr>
          <a:lstStyle>
            <a:lvl1pPr marL="0" indent="0" algn="r">
              <a:buNone/>
              <a:defRPr sz="8000" b="1" i="0">
                <a:solidFill>
                  <a:srgbClr val="CC9433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A126CB1-B78B-4331-B593-13877F946677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C form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3DB6668-74F8-4B72-8A29-DC77F891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7" y="6230017"/>
            <a:ext cx="487681" cy="475489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C441E65-8493-4180-B3FE-7A07F6D98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0601" y="1785333"/>
            <a:ext cx="7290265" cy="3387915"/>
          </a:xfrm>
        </p:spPr>
        <p:txBody>
          <a:bodyPr lIns="0">
            <a:normAutofit/>
          </a:bodyPr>
          <a:lstStyle>
            <a:lvl1pPr marL="144000" indent="-144000">
              <a:buClr>
                <a:srgbClr val="CC9433"/>
              </a:buClr>
              <a:buFont typeface="Arial" panose="020B0604020202020204" pitchFamily="34" charset="0"/>
              <a:buChar char="•"/>
              <a:defRPr sz="1600">
                <a:latin typeface="Mulish" pitchFamily="2" charset="0"/>
              </a:defRPr>
            </a:lvl1pPr>
            <a:lvl2pPr marL="742950" indent="-285750">
              <a:buClr>
                <a:srgbClr val="CC9433"/>
              </a:buClr>
              <a:buFont typeface="Arial" panose="020B0604020202020204" pitchFamily="34" charset="0"/>
              <a:buChar char="•"/>
              <a:defRPr sz="1600">
                <a:latin typeface="Mulish" pitchFamily="2" charset="0"/>
              </a:defRPr>
            </a:lvl2pPr>
            <a:lvl3pPr marL="1200150" indent="-285750">
              <a:buClr>
                <a:srgbClr val="CC9433"/>
              </a:buClr>
              <a:buFont typeface="Arial" panose="020B0604020202020204" pitchFamily="34" charset="0"/>
              <a:buChar char="•"/>
              <a:defRPr sz="1600">
                <a:latin typeface="Mulish" pitchFamily="2" charset="0"/>
              </a:defRPr>
            </a:lvl3pPr>
            <a:lvl4pPr marL="1657350" indent="-285750">
              <a:buClr>
                <a:srgbClr val="CC9433"/>
              </a:buClr>
              <a:buFont typeface="Arial" panose="020B0604020202020204" pitchFamily="34" charset="0"/>
              <a:buChar char="•"/>
              <a:defRPr sz="1600">
                <a:latin typeface="Mulish" pitchFamily="2" charset="0"/>
              </a:defRPr>
            </a:lvl4pPr>
            <a:lvl5pPr marL="2114550" indent="-285750">
              <a:buClr>
                <a:srgbClr val="CC9433"/>
              </a:buClr>
              <a:buFont typeface="Arial" panose="020B0604020202020204" pitchFamily="34" charset="0"/>
              <a:buChar char="•"/>
              <a:defRPr sz="1600">
                <a:latin typeface="Mulish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512F7C7-B00D-43A3-BF9A-39A2E866E4AB}"/>
              </a:ext>
            </a:extLst>
          </p:cNvPr>
          <p:cNvCxnSpPr>
            <a:cxnSpLocks/>
          </p:cNvCxnSpPr>
          <p:nvPr userDrawn="1"/>
        </p:nvCxnSpPr>
        <p:spPr>
          <a:xfrm>
            <a:off x="11200933" y="6579794"/>
            <a:ext cx="241178" cy="0"/>
          </a:xfrm>
          <a:prstGeom prst="line">
            <a:avLst/>
          </a:prstGeom>
          <a:ln w="12700">
            <a:solidFill>
              <a:srgbClr val="CC9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3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7F8B5E-FD16-4C9C-8073-C55136F6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03" y="277609"/>
            <a:ext cx="10828994" cy="91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EDAE83-B7CC-4BA5-99BB-0CAC7C9F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03" y="1358112"/>
            <a:ext cx="10828994" cy="466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E7722-3127-4641-A733-F3E15252E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9303" y="63011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D40"/>
                </a:solidFill>
                <a:latin typeface="Mulish" pitchFamily="2" charset="0"/>
              </a:defRPr>
            </a:lvl1pPr>
          </a:lstStyle>
          <a:p>
            <a:r>
              <a:rPr lang="fr-FR" dirty="0"/>
              <a:t>AGO du 22 mai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58E2B-7D97-43BF-BAA6-DC0F0A43A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7623" y="6245986"/>
            <a:ext cx="532874" cy="420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D40"/>
                </a:solidFill>
                <a:latin typeface="Mulish" pitchFamily="2" charset="0"/>
              </a:defRPr>
            </a:lvl1pPr>
          </a:lstStyle>
          <a:p>
            <a:fld id="{1AC47670-8EF1-4031-95C3-0E8E151D0C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4F9914-9733-2422-A021-331B75BE377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87" y="6144556"/>
            <a:ext cx="1210056" cy="6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4" r:id="rId3"/>
    <p:sldLayoutId id="2147483672" r:id="rId4"/>
    <p:sldLayoutId id="2147483677" r:id="rId5"/>
    <p:sldLayoutId id="2147483678" r:id="rId6"/>
    <p:sldLayoutId id="2147483679" r:id="rId7"/>
    <p:sldLayoutId id="2147483680" r:id="rId8"/>
    <p:sldLayoutId id="2147483655" r:id="rId9"/>
    <p:sldLayoutId id="2147483665" r:id="rId10"/>
    <p:sldLayoutId id="2147483681" r:id="rId11"/>
    <p:sldLayoutId id="2147483682" r:id="rId12"/>
    <p:sldLayoutId id="2147483684" r:id="rId13"/>
    <p:sldLayoutId id="2147483683" r:id="rId14"/>
    <p:sldLayoutId id="2147483650" r:id="rId15"/>
    <p:sldLayoutId id="2147483651" r:id="rId16"/>
    <p:sldLayoutId id="2147483653" r:id="rId17"/>
    <p:sldLayoutId id="2147483656" r:id="rId18"/>
    <p:sldLayoutId id="2147483657" r:id="rId19"/>
    <p:sldLayoutId id="2147483658" r:id="rId20"/>
    <p:sldLayoutId id="214748365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C26FCF-75E7-4871-8E59-1C240C26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B782AF-9BCF-43CE-98BE-C29ACF69D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F94B4-5723-42D5-A51C-DF254F549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B330D-BF40-478C-A155-50ACF85DB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84AA0-BBD9-41E4-92F1-B75C8B9B4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D9DC-C1C4-40BA-928B-EA04A4D77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08F7CAF9-C8ED-9578-9E21-1A4569A2A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6850"/>
              </p:ext>
            </p:extLst>
          </p:nvPr>
        </p:nvGraphicFramePr>
        <p:xfrm>
          <a:off x="3572133" y="3552366"/>
          <a:ext cx="560140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38">
                  <a:extLst>
                    <a:ext uri="{9D8B030D-6E8A-4147-A177-3AD203B41FA5}">
                      <a16:colId xmlns:a16="http://schemas.microsoft.com/office/drawing/2014/main" val="1413431180"/>
                    </a:ext>
                  </a:extLst>
                </a:gridCol>
                <a:gridCol w="1429141">
                  <a:extLst>
                    <a:ext uri="{9D8B030D-6E8A-4147-A177-3AD203B41FA5}">
                      <a16:colId xmlns:a16="http://schemas.microsoft.com/office/drawing/2014/main" val="318768346"/>
                    </a:ext>
                  </a:extLst>
                </a:gridCol>
                <a:gridCol w="1337937">
                  <a:extLst>
                    <a:ext uri="{9D8B030D-6E8A-4147-A177-3AD203B41FA5}">
                      <a16:colId xmlns:a16="http://schemas.microsoft.com/office/drawing/2014/main" val="3456420885"/>
                    </a:ext>
                  </a:extLst>
                </a:gridCol>
                <a:gridCol w="1367690">
                  <a:extLst>
                    <a:ext uri="{9D8B030D-6E8A-4147-A177-3AD203B41FA5}">
                      <a16:colId xmlns:a16="http://schemas.microsoft.com/office/drawing/2014/main" val="2219215364"/>
                    </a:ext>
                  </a:extLst>
                </a:gridCol>
              </a:tblGrid>
              <a:tr h="317682">
                <a:tc>
                  <a:txBody>
                    <a:bodyPr/>
                    <a:lstStyle/>
                    <a:p>
                      <a:r>
                        <a:rPr lang="fr-FR" dirty="0"/>
                        <a:t>Nb stagiaires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2021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47339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UNEC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520619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UNEC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834097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UNEC 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42200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UNEC 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89285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UNEC 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74467"/>
                  </a:ext>
                </a:extLst>
              </a:tr>
            </a:tbl>
          </a:graphicData>
        </a:graphic>
      </p:graphicFrame>
      <p:graphicFrame>
        <p:nvGraphicFramePr>
          <p:cNvPr id="26" name="Tableau 6">
            <a:extLst>
              <a:ext uri="{FF2B5EF4-FFF2-40B4-BE49-F238E27FC236}">
                <a16:creationId xmlns:a16="http://schemas.microsoft.com/office/drawing/2014/main" id="{DCA3A737-D4DC-F2B8-41F0-B0E1F858C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3619"/>
              </p:ext>
            </p:extLst>
          </p:nvPr>
        </p:nvGraphicFramePr>
        <p:xfrm>
          <a:off x="3153822" y="1059010"/>
          <a:ext cx="6250237" cy="245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796">
                  <a:extLst>
                    <a:ext uri="{9D8B030D-6E8A-4147-A177-3AD203B41FA5}">
                      <a16:colId xmlns:a16="http://schemas.microsoft.com/office/drawing/2014/main" val="4242562387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3904339191"/>
                    </a:ext>
                  </a:extLst>
                </a:gridCol>
                <a:gridCol w="1417739">
                  <a:extLst>
                    <a:ext uri="{9D8B030D-6E8A-4147-A177-3AD203B41FA5}">
                      <a16:colId xmlns:a16="http://schemas.microsoft.com/office/drawing/2014/main" val="2991417827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3641084735"/>
                    </a:ext>
                  </a:extLst>
                </a:gridCol>
              </a:tblGrid>
              <a:tr h="3683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2021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76787"/>
                  </a:ext>
                </a:extLst>
              </a:tr>
              <a:tr h="36839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92385"/>
                  </a:ext>
                </a:extLst>
              </a:tr>
              <a:tr h="368391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 des stagiaires</a:t>
                      </a:r>
                    </a:p>
                    <a:p>
                      <a:pPr algn="ctr"/>
                      <a:r>
                        <a:rPr lang="fr-FR" sz="1600" dirty="0"/>
                        <a:t>dont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665456"/>
                  </a:ext>
                </a:extLst>
              </a:tr>
              <a:tr h="36839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Artisans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93292"/>
                  </a:ext>
                </a:extLst>
              </a:tr>
              <a:tr h="36839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Salariés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10789"/>
                  </a:ext>
                </a:extLst>
              </a:tr>
              <a:tr h="36839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Apprentis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47521"/>
                  </a:ext>
                </a:extLst>
              </a:tr>
            </a:tbl>
          </a:graphicData>
        </a:graphic>
      </p:graphicFrame>
      <p:grpSp>
        <p:nvGrpSpPr>
          <p:cNvPr id="27" name="Groupe 26">
            <a:extLst>
              <a:ext uri="{FF2B5EF4-FFF2-40B4-BE49-F238E27FC236}">
                <a16:creationId xmlns:a16="http://schemas.microsoft.com/office/drawing/2014/main" id="{62DFA30C-40CC-A3E1-9B5B-C396E08A6F31}"/>
              </a:ext>
            </a:extLst>
          </p:cNvPr>
          <p:cNvGrpSpPr/>
          <p:nvPr/>
        </p:nvGrpSpPr>
        <p:grpSpPr>
          <a:xfrm>
            <a:off x="0" y="6290101"/>
            <a:ext cx="12192000" cy="567899"/>
            <a:chOff x="0" y="6290091"/>
            <a:chExt cx="12192000" cy="5678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48F876-1EB6-B367-85CE-9B106D35250A}"/>
                </a:ext>
              </a:extLst>
            </p:cNvPr>
            <p:cNvSpPr/>
            <p:nvPr/>
          </p:nvSpPr>
          <p:spPr>
            <a:xfrm>
              <a:off x="0" y="6298512"/>
              <a:ext cx="11206411" cy="559478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B1908AD-DACB-6948-A1AD-FEE1D4A33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35198" y="6290091"/>
              <a:ext cx="1156802" cy="567899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08397A66-6055-6582-B839-8427BD498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2" r="2" b="4143"/>
          <a:stretch/>
        </p:blipFill>
        <p:spPr>
          <a:xfrm>
            <a:off x="363472" y="2350554"/>
            <a:ext cx="1899885" cy="10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8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F6167F75F2842A452B1CD410D24B2" ma:contentTypeVersion="16" ma:contentTypeDescription="Crée un document." ma:contentTypeScope="" ma:versionID="5dd80e7d8e05e8e622f88a3d282ba967">
  <xsd:schema xmlns:xsd="http://www.w3.org/2001/XMLSchema" xmlns:xs="http://www.w3.org/2001/XMLSchema" xmlns:p="http://schemas.microsoft.com/office/2006/metadata/properties" xmlns:ns2="3fdb6084-19bf-4643-bb3d-b25f03864b71" xmlns:ns3="cb4cad54-ce64-4d37-aeb1-556de9a8da8d" targetNamespace="http://schemas.microsoft.com/office/2006/metadata/properties" ma:root="true" ma:fieldsID="30ca562f03e063f8bec3f8933c6d9f8e" ns2:_="" ns3:_="">
    <xsd:import namespace="3fdb6084-19bf-4643-bb3d-b25f03864b71"/>
    <xsd:import namespace="cb4cad54-ce64-4d37-aeb1-556de9a8d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6084-19bf-4643-bb3d-b25f03864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af7be91-6c50-4f97-a017-9eea5ce5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cad54-ce64-4d37-aeb1-556de9a8da8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ceb20bc-a613-498f-ac4e-4db2dd295694}" ma:internalName="TaxCatchAll" ma:showField="CatchAllData" ma:web="cb4cad54-ce64-4d37-aeb1-556de9a8da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4cad54-ce64-4d37-aeb1-556de9a8da8d" xsi:nil="true"/>
    <lcf76f155ced4ddcb4097134ff3c332f xmlns="3fdb6084-19bf-4643-bb3d-b25f03864b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726CC-BD93-4D63-B837-371C558D4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b6084-19bf-4643-bb3d-b25f03864b71"/>
    <ds:schemaRef ds:uri="cb4cad54-ce64-4d37-aeb1-556de9a8da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8DDC22-BC97-4ED8-A6B0-DB5A02A5C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8D26AC-6E7C-4282-8C22-224CFF734F01}">
  <ds:schemaRefs>
    <ds:schemaRef ds:uri="http://schemas.microsoft.com/office/2006/metadata/properties"/>
    <ds:schemaRef ds:uri="http://schemas.microsoft.com/office/infopath/2007/PartnerControls"/>
    <ds:schemaRef ds:uri="cb4cad54-ce64-4d37-aeb1-556de9a8da8d"/>
    <ds:schemaRef ds:uri="3fdb6084-19bf-4643-bb3d-b25f03864b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63</Words>
  <Application>Microsoft Office PowerPoint</Application>
  <PresentationFormat>Grand écran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Mulish</vt:lpstr>
      <vt:lpstr>Mulish </vt:lpstr>
      <vt:lpstr>Mulish bold</vt:lpstr>
      <vt:lpstr>Mulish Light</vt:lpstr>
      <vt:lpstr>Playfair Display</vt:lpstr>
      <vt:lpstr>Playfair Display bold</vt:lpstr>
      <vt:lpstr>Playfair Display SemiBold</vt:lpstr>
      <vt:lpstr>Thème Office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 r</dc:creator>
  <cp:lastModifiedBy>Nathalie DEPARTOUT</cp:lastModifiedBy>
  <cp:revision>169</cp:revision>
  <dcterms:created xsi:type="dcterms:W3CDTF">2022-01-27T11:24:47Z</dcterms:created>
  <dcterms:modified xsi:type="dcterms:W3CDTF">2023-10-23T15:54:50Z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0x010100761F6167F75F2842A452B1CD410D24B2</vt:lpwstr>
  </property>
  <property fmtid="{D5CDD505-2E9C-101B-9397-08002B2CF9AE}" pid="3" name="MediaServiceImageTags">
    <vt:lpwstr/>
  </property>
</Properties>
</file>